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71" r:id="rId7"/>
    <p:sldId id="258" r:id="rId8"/>
    <p:sldId id="272" r:id="rId9"/>
    <p:sldId id="279" r:id="rId10"/>
    <p:sldId id="282" r:id="rId11"/>
    <p:sldId id="263" r:id="rId12"/>
    <p:sldId id="259" r:id="rId13"/>
    <p:sldId id="260" r:id="rId14"/>
    <p:sldId id="261" r:id="rId15"/>
    <p:sldId id="262" r:id="rId16"/>
    <p:sldId id="264" r:id="rId17"/>
    <p:sldId id="265" r:id="rId18"/>
    <p:sldId id="266" r:id="rId19"/>
    <p:sldId id="267" r:id="rId20"/>
    <p:sldId id="268" r:id="rId21"/>
    <p:sldId id="270" r:id="rId22"/>
    <p:sldId id="281" r:id="rId23"/>
    <p:sldId id="269" r:id="rId24"/>
    <p:sldId id="273" r:id="rId25"/>
    <p:sldId id="274" r:id="rId26"/>
    <p:sldId id="278" r:id="rId27"/>
    <p:sldId id="283" r:id="rId28"/>
    <p:sldId id="275" r:id="rId29"/>
    <p:sldId id="276" r:id="rId30"/>
    <p:sldId id="277" r:id="rId31"/>
    <p:sldId id="280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3" r:id="rId41"/>
    <p:sldId id="294" r:id="rId42"/>
    <p:sldId id="292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9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10" r:id="rId59"/>
    <p:sldId id="311" r:id="rId60"/>
    <p:sldId id="312" r:id="rId61"/>
    <p:sldId id="313" r:id="rId62"/>
    <p:sldId id="326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B280D-39BC-4A2B-A192-0886BD333E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00DB15-DBFB-4635-A0B6-10D6626751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ABFC0-38C1-433E-B8FB-D51563197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F0AAE-29F8-44F7-9855-2991F0AB410C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13BCBB-ED0F-4B68-967B-3547A8B2D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4D35F-203C-4C9B-A759-CA9705F89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641C7-6358-4586-A849-52F37A3F1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30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D376E-128D-454E-8047-19256893D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708A48-9059-4A53-8121-0EA41D8C9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3AB26-1619-488E-82D1-3A50C2FDF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F0AAE-29F8-44F7-9855-2991F0AB410C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0BDA4-8107-4DBA-9525-5846B9167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1FBC4-8D80-49CF-98A6-E75B47D91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641C7-6358-4586-A849-52F37A3F1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05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E7F06B-4DBF-42FD-82DE-5ADD39EF9E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440610-7E13-4F05-B95B-5AD21305FE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9B010-A46A-42B3-B199-74065F9A2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F0AAE-29F8-44F7-9855-2991F0AB410C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0F1F5-8237-489E-93E6-8D357B22E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798EA-DAD5-4BFC-A851-D3EFC9246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641C7-6358-4586-A849-52F37A3F1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37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DE205-8DD7-44DF-A005-5BAADAA01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3E029-9A4D-4123-BF8D-1329ED693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5FC2F-7747-4072-ADD1-3CE417824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F0AAE-29F8-44F7-9855-2991F0AB410C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A81601-4C96-4DFD-AD06-01B0601E8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6CDDA-FC98-402C-BBCB-9DBFCBC67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641C7-6358-4586-A849-52F37A3F1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970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AA2FB-3B49-4FC9-8D4C-7398473D8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E76B81-E86B-4A52-B456-EC7D6FC5EB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60E75-63ED-413D-AB16-BD12375AA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F0AAE-29F8-44F7-9855-2991F0AB410C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B6ECE-89C3-4385-86EB-71499E38E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84CE4-3972-4BBA-8320-7C2307F78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641C7-6358-4586-A849-52F37A3F1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796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04972-80F5-4E73-9847-C91008A91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A5A54-2CF8-46C6-B4E2-203F227C40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2216FE-01D2-43BA-80A3-17E4D9142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833AED-6948-4DDB-8E3C-E894D6BD6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F0AAE-29F8-44F7-9855-2991F0AB410C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E800CB-C94C-4546-9392-5598A3CE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1E9EB4-08D9-4A52-903F-808D48066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641C7-6358-4586-A849-52F37A3F1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250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5BB93-1C02-480F-A3E7-BAC0EFE93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8AE7D-3BDD-4016-9201-32EE415285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3F14E5-6A00-4E28-AA4C-944B850FD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0D0CDD-298A-4554-B5C4-416B2A6001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94B4F8-EAB0-4BF1-A43E-3232709BEF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D49422-6FC7-4FE7-B4E7-A3BEB8686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F0AAE-29F8-44F7-9855-2991F0AB410C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239BFD-214D-473B-AA9B-3F07DCC33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55357C-9F1D-46A5-BB0F-F42AD6EB3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641C7-6358-4586-A849-52F37A3F1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76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7C40-8605-4B60-AEEF-20B3BB1F5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C190CE-1226-45AE-8459-00AA7D26C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F0AAE-29F8-44F7-9855-2991F0AB410C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2B6B9C-1750-4CA7-A019-29CFC0F6D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1D02C8-5B4A-4FAD-A359-91AE4FA1D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641C7-6358-4586-A849-52F37A3F1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725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D6A1EF-FCC6-44DC-8ECE-11BDA73EC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F0AAE-29F8-44F7-9855-2991F0AB410C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11C0D9-2002-409D-8E68-D8009A67B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E5594C-217D-4EDB-9B34-EC4B7B242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641C7-6358-4586-A849-52F37A3F1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608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5334F-9087-4668-A93C-A2B982AB4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2E5A7-4CAC-4B4F-B453-2B0516961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E2B097-F290-40AD-BA76-34676A063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3F1D85-F71A-4016-AF97-6984E351A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F0AAE-29F8-44F7-9855-2991F0AB410C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E18AEA-609B-4D9D-B9C5-D82486A8E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1F71-DA77-4037-9BC3-E9A26D690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641C7-6358-4586-A849-52F37A3F1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66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A5B26-C892-4D89-937B-AFB6F7EFD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5E32CF-CD9C-4359-AB29-7AF0DD221C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386330-13BC-4ACF-BC47-C984237F96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E9403B-7FAF-4803-9D52-450AB6F91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F0AAE-29F8-44F7-9855-2991F0AB410C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EFEB48-C6A3-4BD2-AC11-9D8E6C8EF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C033DD-F1BF-4EEE-BFF3-622752BE7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641C7-6358-4586-A849-52F37A3F1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30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2B9728-76AF-417C-8C97-91D7480C0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5F23D7-331E-4930-B11E-EDD45D054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49572-B695-41E4-AD98-CBEC1E9613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F0AAE-29F8-44F7-9855-2991F0AB410C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18CAE-8CA2-402B-8FD4-A2425ED4F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075D8-6D45-4F0A-B462-3FA737511A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641C7-6358-4586-A849-52F37A3F1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23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F507D4-DA1A-49F5-9102-8DE650817F54}"/>
              </a:ext>
            </a:extLst>
          </p:cNvPr>
          <p:cNvSpPr txBox="1"/>
          <p:nvPr/>
        </p:nvSpPr>
        <p:spPr>
          <a:xfrm>
            <a:off x="1203649" y="447869"/>
            <a:ext cx="9470571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</a:rPr>
              <a:t>		COMPLETED PROJECTS</a:t>
            </a:r>
          </a:p>
          <a:p>
            <a:endParaRPr lang="en-US" sz="1400" b="1" dirty="0">
              <a:solidFill>
                <a:schemeClr val="accent6"/>
              </a:solidFill>
            </a:endParaRPr>
          </a:p>
          <a:p>
            <a:pPr marL="342900" indent="-342900">
              <a:buAutoNum type="arabicPeriod"/>
            </a:pPr>
            <a:r>
              <a:rPr lang="en-US" sz="1400" b="1" dirty="0">
                <a:solidFill>
                  <a:schemeClr val="accent6"/>
                </a:solidFill>
              </a:rPr>
              <a:t>Kings Grant, Cabarrus County, Concord, North Carolina</a:t>
            </a:r>
          </a:p>
          <a:p>
            <a:pPr marL="342900" indent="-342900">
              <a:buFontTx/>
              <a:buAutoNum type="arabicPeriod"/>
            </a:pPr>
            <a:r>
              <a:rPr lang="en-US" sz="1400" b="1" dirty="0">
                <a:solidFill>
                  <a:schemeClr val="accent6"/>
                </a:solidFill>
              </a:rPr>
              <a:t>Lake Las Vegas, Henderson, Nevada</a:t>
            </a:r>
          </a:p>
          <a:p>
            <a:pPr marL="342900" indent="-342900">
              <a:buAutoNum type="arabicPeriod"/>
            </a:pPr>
            <a:r>
              <a:rPr lang="en-US" sz="1400" b="1" dirty="0">
                <a:solidFill>
                  <a:schemeClr val="accent6"/>
                </a:solidFill>
              </a:rPr>
              <a:t>Myrtle Beach Air Force Base, Myrtle Beach, South Carolina</a:t>
            </a:r>
          </a:p>
          <a:p>
            <a:pPr marL="342900" indent="-342900">
              <a:buAutoNum type="arabicPeriod"/>
            </a:pPr>
            <a:r>
              <a:rPr lang="en-US" sz="1400" b="1" dirty="0">
                <a:solidFill>
                  <a:schemeClr val="accent6"/>
                </a:solidFill>
              </a:rPr>
              <a:t>Build-to-Suit Projects, Myrtle Beach, South Carolina</a:t>
            </a:r>
          </a:p>
          <a:p>
            <a:pPr marL="342900" indent="-342900">
              <a:buAutoNum type="arabicPeriod"/>
            </a:pPr>
            <a:r>
              <a:rPr lang="en-US" sz="1400" b="1" dirty="0">
                <a:solidFill>
                  <a:schemeClr val="accent6"/>
                </a:solidFill>
              </a:rPr>
              <a:t>Build-to-Suit Projects (Southeast and Mid-West)</a:t>
            </a:r>
          </a:p>
          <a:p>
            <a:pPr marL="342900" indent="-342900">
              <a:buAutoNum type="arabicPeriod"/>
            </a:pPr>
            <a:endParaRPr lang="en-US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642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road&#10;&#10;Description automatically generated">
            <a:extLst>
              <a:ext uri="{FF2B5EF4-FFF2-40B4-BE49-F238E27FC236}">
                <a16:creationId xmlns:a16="http://schemas.microsoft.com/office/drawing/2014/main" id="{D6193706-B728-44E5-A963-9DB07E411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63" y="431800"/>
            <a:ext cx="11532638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32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 parked in a parking lot&#10;&#10;Description automatically generated">
            <a:extLst>
              <a:ext uri="{FF2B5EF4-FFF2-40B4-BE49-F238E27FC236}">
                <a16:creationId xmlns:a16="http://schemas.microsoft.com/office/drawing/2014/main" id="{80E8FA17-F8F5-49C9-B7C8-8CDE9A0EEC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88" y="431800"/>
            <a:ext cx="11625943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14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4EFE3482-5C6F-433A-B873-259BD9666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33" y="431800"/>
            <a:ext cx="11513976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166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 parked on the side of a road&#10;&#10;Description automatically generated">
            <a:extLst>
              <a:ext uri="{FF2B5EF4-FFF2-40B4-BE49-F238E27FC236}">
                <a16:creationId xmlns:a16="http://schemas.microsoft.com/office/drawing/2014/main" id="{0EF2A3FC-5522-4F0C-AB5C-6F193054C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15" y="431800"/>
            <a:ext cx="11459362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521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the side of a road&#10;&#10;Description automatically generated">
            <a:extLst>
              <a:ext uri="{FF2B5EF4-FFF2-40B4-BE49-F238E27FC236}">
                <a16:creationId xmlns:a16="http://schemas.microsoft.com/office/drawing/2014/main" id="{CFC1D1B7-EEA3-43F0-A559-F397704B7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37" y="431800"/>
            <a:ext cx="11677476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93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circuit, tower, castle&#10;&#10;Description automatically generated">
            <a:extLst>
              <a:ext uri="{FF2B5EF4-FFF2-40B4-BE49-F238E27FC236}">
                <a16:creationId xmlns:a16="http://schemas.microsoft.com/office/drawing/2014/main" id="{6C68F4DC-22A5-4DAA-9705-EB8C794EF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39" y="431800"/>
            <a:ext cx="11392678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52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FEBA15D-3A8B-4F7C-BCA3-D036A5FBE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0" y="431800"/>
            <a:ext cx="11579291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337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ircuit&#10;&#10;Description automatically generated">
            <a:extLst>
              <a:ext uri="{FF2B5EF4-FFF2-40B4-BE49-F238E27FC236}">
                <a16:creationId xmlns:a16="http://schemas.microsoft.com/office/drawing/2014/main" id="{16B542CE-7A71-462E-93F2-0867D3EE3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33" y="431800"/>
            <a:ext cx="11513976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39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A8B52035-C989-4CE5-A1C7-95DADA8EC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6" y="431800"/>
            <a:ext cx="11448662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23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in the middle of a road&#10;&#10;Description automatically generated">
            <a:extLst>
              <a:ext uri="{FF2B5EF4-FFF2-40B4-BE49-F238E27FC236}">
                <a16:creationId xmlns:a16="http://schemas.microsoft.com/office/drawing/2014/main" id="{729AE8D6-0794-429B-A5CF-9B49A9AC6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84" y="431800"/>
            <a:ext cx="11484528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12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1E1C0-8934-4CE2-96A1-BAC9DE7DD8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KINGS GRANT, CABARRUS COUNTY</a:t>
            </a:r>
          </a:p>
          <a:p>
            <a:pPr marL="0" indent="0">
              <a:buNone/>
            </a:pPr>
            <a:r>
              <a:rPr lang="en-US" sz="4000" b="1" dirty="0"/>
              <a:t>        CONCORD, NORTH CAROLINA</a:t>
            </a:r>
          </a:p>
        </p:txBody>
      </p:sp>
    </p:spTree>
    <p:extLst>
      <p:ext uri="{BB962C8B-B14F-4D97-AF65-F5344CB8AC3E}">
        <p14:creationId xmlns:p14="http://schemas.microsoft.com/office/powerpoint/2010/main" val="3934770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uilding with a grassy field&#10;&#10;Description automatically generated">
            <a:extLst>
              <a:ext uri="{FF2B5EF4-FFF2-40B4-BE49-F238E27FC236}">
                <a16:creationId xmlns:a16="http://schemas.microsoft.com/office/drawing/2014/main" id="{FFD7461B-08BC-4A99-B321-4B03BB79F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63" y="431800"/>
            <a:ext cx="11411340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302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white building&#10;&#10;Description automatically generated">
            <a:extLst>
              <a:ext uri="{FF2B5EF4-FFF2-40B4-BE49-F238E27FC236}">
                <a16:creationId xmlns:a16="http://schemas.microsoft.com/office/drawing/2014/main" id="{F4395ACE-0A07-4CDA-A573-F166886AF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70" y="431800"/>
            <a:ext cx="11518084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987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a city street&#10;&#10;Description automatically generated">
            <a:extLst>
              <a:ext uri="{FF2B5EF4-FFF2-40B4-BE49-F238E27FC236}">
                <a16:creationId xmlns:a16="http://schemas.microsoft.com/office/drawing/2014/main" id="{D9F92C8D-8030-4260-95CF-70E8D009D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38" y="431800"/>
            <a:ext cx="11425805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18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that is parked on the side of a road&#10;&#10;Description automatically generated">
            <a:extLst>
              <a:ext uri="{FF2B5EF4-FFF2-40B4-BE49-F238E27FC236}">
                <a16:creationId xmlns:a16="http://schemas.microsoft.com/office/drawing/2014/main" id="{4E50240A-7312-4C29-9AFD-7C593D96D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80" y="431800"/>
            <a:ext cx="11532636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20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circuit, tower, castle&#10;&#10;Description automatically generated">
            <a:extLst>
              <a:ext uri="{FF2B5EF4-FFF2-40B4-BE49-F238E27FC236}">
                <a16:creationId xmlns:a16="http://schemas.microsoft.com/office/drawing/2014/main" id="{00CD1A9F-1CB7-4097-8119-55933D8E0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16" y="431800"/>
            <a:ext cx="11560029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013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 parked on the side of a road&#10;&#10;Description automatically generated">
            <a:extLst>
              <a:ext uri="{FF2B5EF4-FFF2-40B4-BE49-F238E27FC236}">
                <a16:creationId xmlns:a16="http://schemas.microsoft.com/office/drawing/2014/main" id="{D4F17F3A-DFE3-45DE-960B-12BB0392A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83" y="431800"/>
            <a:ext cx="11375472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478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 parked on the side of a road&#10;&#10;Description automatically generated">
            <a:extLst>
              <a:ext uri="{FF2B5EF4-FFF2-40B4-BE49-F238E27FC236}">
                <a16:creationId xmlns:a16="http://schemas.microsoft.com/office/drawing/2014/main" id="{ACC49E6B-1A52-4309-9564-BD76D8BA5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04" y="431800"/>
            <a:ext cx="11509695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584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the side of the street&#10;&#10;Description automatically generated">
            <a:extLst>
              <a:ext uri="{FF2B5EF4-FFF2-40B4-BE49-F238E27FC236}">
                <a16:creationId xmlns:a16="http://schemas.microsoft.com/office/drawing/2014/main" id="{4FFE524D-7A58-43D2-BD8F-B5EB313C8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78" y="431800"/>
            <a:ext cx="11392677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444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the side of a road&#10;&#10;Description automatically generated">
            <a:extLst>
              <a:ext uri="{FF2B5EF4-FFF2-40B4-BE49-F238E27FC236}">
                <a16:creationId xmlns:a16="http://schemas.microsoft.com/office/drawing/2014/main" id="{E451DCCB-12B7-4FED-A457-E945D2D8F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94" y="431800"/>
            <a:ext cx="11459361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686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3735920-D8CA-4D65-AEC4-3EB73B840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10" y="431800"/>
            <a:ext cx="11523306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710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ree&#10;&#10;Description automatically generated">
            <a:extLst>
              <a:ext uri="{FF2B5EF4-FFF2-40B4-BE49-F238E27FC236}">
                <a16:creationId xmlns:a16="http://schemas.microsoft.com/office/drawing/2014/main" id="{2D1587FC-E66E-4778-A15C-C0CD765E4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26" y="431800"/>
            <a:ext cx="11576807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66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bridge&#10;&#10;Description automatically generated">
            <a:extLst>
              <a:ext uri="{FF2B5EF4-FFF2-40B4-BE49-F238E27FC236}">
                <a16:creationId xmlns:a16="http://schemas.microsoft.com/office/drawing/2014/main" id="{722F6B16-DF3F-48AF-BF3A-1FBA04C70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94" y="431800"/>
            <a:ext cx="11439330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129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73C6F0E-560C-4967-A83D-65587854F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88" y="431800"/>
            <a:ext cx="11653934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565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engine&#10;&#10;Description automatically generated">
            <a:extLst>
              <a:ext uri="{FF2B5EF4-FFF2-40B4-BE49-F238E27FC236}">
                <a16:creationId xmlns:a16="http://schemas.microsoft.com/office/drawing/2014/main" id="{4087B206-4ECD-4F04-8462-6A7420352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1" y="431800"/>
            <a:ext cx="11523308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78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FD47FB-5698-4750-BD56-F542D89ACDE1}"/>
              </a:ext>
            </a:extLst>
          </p:cNvPr>
          <p:cNvSpPr txBox="1"/>
          <p:nvPr/>
        </p:nvSpPr>
        <p:spPr>
          <a:xfrm>
            <a:off x="3900197" y="2006082"/>
            <a:ext cx="5294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LAKE LAS VEGAS</a:t>
            </a:r>
          </a:p>
          <a:p>
            <a:r>
              <a:rPr lang="en-US" sz="3600" b="1" dirty="0"/>
              <a:t>HENDERSON, NEVADA</a:t>
            </a:r>
          </a:p>
        </p:txBody>
      </p:sp>
    </p:spTree>
    <p:extLst>
      <p:ext uri="{BB962C8B-B14F-4D97-AF65-F5344CB8AC3E}">
        <p14:creationId xmlns:p14="http://schemas.microsoft.com/office/powerpoint/2010/main" val="33566426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BE61A8-6C6C-4A34-8ADE-8F02D7B975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02" y="431800"/>
            <a:ext cx="11467322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628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&#10;&#10;Description automatically generated">
            <a:extLst>
              <a:ext uri="{FF2B5EF4-FFF2-40B4-BE49-F238E27FC236}">
                <a16:creationId xmlns:a16="http://schemas.microsoft.com/office/drawing/2014/main" id="{BBBC82A1-7879-43AE-9E5C-0D78D4A47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431800"/>
            <a:ext cx="11346024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688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ircuit&#10;&#10;Description automatically generated">
            <a:extLst>
              <a:ext uri="{FF2B5EF4-FFF2-40B4-BE49-F238E27FC236}">
                <a16:creationId xmlns:a16="http://schemas.microsoft.com/office/drawing/2014/main" id="{031AB0F5-77AD-48EB-B143-C4001CC94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0" y="431800"/>
            <a:ext cx="11513977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569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ilding next to a body of water&#10;&#10;Description automatically generated">
            <a:extLst>
              <a:ext uri="{FF2B5EF4-FFF2-40B4-BE49-F238E27FC236}">
                <a16:creationId xmlns:a16="http://schemas.microsoft.com/office/drawing/2014/main" id="{D09B5AC0-FA7C-49BA-B056-83E9EDFF3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82" y="546410"/>
            <a:ext cx="11285035" cy="609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0653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dge over a body of water&#10;&#10;Description automatically generated">
            <a:extLst>
              <a:ext uri="{FF2B5EF4-FFF2-40B4-BE49-F238E27FC236}">
                <a16:creationId xmlns:a16="http://schemas.microsoft.com/office/drawing/2014/main" id="{BF6B974D-A30E-4071-8D9D-1C4742528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" y="384048"/>
            <a:ext cx="11338560" cy="608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7992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sort in the garden&#10;&#10;Description automatically generated">
            <a:extLst>
              <a:ext uri="{FF2B5EF4-FFF2-40B4-BE49-F238E27FC236}">
                <a16:creationId xmlns:a16="http://schemas.microsoft.com/office/drawing/2014/main" id="{EA602C27-BE09-4D80-B81A-BCC35EA8F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811763"/>
            <a:ext cx="11239500" cy="518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644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350200B-4AB2-489A-8788-1B8AEE77E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431800"/>
            <a:ext cx="11318032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026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alm trees next to a pool of water&#10;&#10;Description automatically generated">
            <a:extLst>
              <a:ext uri="{FF2B5EF4-FFF2-40B4-BE49-F238E27FC236}">
                <a16:creationId xmlns:a16="http://schemas.microsoft.com/office/drawing/2014/main" id="{C8D61CDF-2103-4E47-9049-C27FE1D02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" y="512064"/>
            <a:ext cx="11091672" cy="577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094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5B8E4-FC89-44D5-BA7C-C467218AFB04}"/>
              </a:ext>
            </a:extLst>
          </p:cNvPr>
          <p:cNvSpPr txBox="1"/>
          <p:nvPr/>
        </p:nvSpPr>
        <p:spPr>
          <a:xfrm>
            <a:off x="2706624" y="2139696"/>
            <a:ext cx="69091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Former Myrtle Beach Air Force Base</a:t>
            </a:r>
          </a:p>
          <a:p>
            <a:r>
              <a:rPr lang="en-US" dirty="0"/>
              <a:t>Myrtle Beach, South Carolina</a:t>
            </a:r>
          </a:p>
        </p:txBody>
      </p:sp>
    </p:spTree>
    <p:extLst>
      <p:ext uri="{BB962C8B-B14F-4D97-AF65-F5344CB8AC3E}">
        <p14:creationId xmlns:p14="http://schemas.microsoft.com/office/powerpoint/2010/main" val="14798351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ld, photo, ship, train&#10;&#10;Description automatically generated">
            <a:extLst>
              <a:ext uri="{FF2B5EF4-FFF2-40B4-BE49-F238E27FC236}">
                <a16:creationId xmlns:a16="http://schemas.microsoft.com/office/drawing/2014/main" id="{9C835F61-EA56-4B69-AE28-E088385AA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" y="420624"/>
            <a:ext cx="11000232" cy="601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001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3C47DC-19CA-4C6F-8366-9E9DD0BE4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" y="425450"/>
            <a:ext cx="11274552" cy="60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485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FA3B2FEA-8444-4912-8D23-35F4A75C0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" y="347472"/>
            <a:ext cx="11036808" cy="606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570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ircuit, tree&#10;&#10;Description automatically generated">
            <a:extLst>
              <a:ext uri="{FF2B5EF4-FFF2-40B4-BE49-F238E27FC236}">
                <a16:creationId xmlns:a16="http://schemas.microsoft.com/office/drawing/2014/main" id="{4C9A5F87-8E62-4A20-A69F-5E7F8771B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" y="431800"/>
            <a:ext cx="11311128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850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CB8AC06A-E0E2-479E-AF59-40A2F0D05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484631"/>
            <a:ext cx="11109960" cy="597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27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the side of a road&#10;&#10;Description automatically generated">
            <a:extLst>
              <a:ext uri="{FF2B5EF4-FFF2-40B4-BE49-F238E27FC236}">
                <a16:creationId xmlns:a16="http://schemas.microsoft.com/office/drawing/2014/main" id="{BD4C17D3-E18A-4359-ACF9-A06267C44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" y="431800"/>
            <a:ext cx="11219688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534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 street&#10;&#10;Description automatically generated">
            <a:extLst>
              <a:ext uri="{FF2B5EF4-FFF2-40B4-BE49-F238E27FC236}">
                <a16:creationId xmlns:a16="http://schemas.microsoft.com/office/drawing/2014/main" id="{AB80DFD6-817B-4248-8BED-C9C42F337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" y="585216"/>
            <a:ext cx="10174224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549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nature, outdoor, building, road&#10;&#10;Description automatically generated">
            <a:extLst>
              <a:ext uri="{FF2B5EF4-FFF2-40B4-BE49-F238E27FC236}">
                <a16:creationId xmlns:a16="http://schemas.microsoft.com/office/drawing/2014/main" id="{E0EDAF02-A1A5-40F0-B939-7B4F4E799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" y="585216"/>
            <a:ext cx="11137392" cy="582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178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the side of a road&#10;&#10;Description automatically generated">
            <a:extLst>
              <a:ext uri="{FF2B5EF4-FFF2-40B4-BE49-F238E27FC236}">
                <a16:creationId xmlns:a16="http://schemas.microsoft.com/office/drawing/2014/main" id="{C4A47A43-5D8F-42A6-8417-C7CF1E65B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60" y="431800"/>
            <a:ext cx="11434194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76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B9BD2E-08F7-4651-A009-4B9CA22D30E1}"/>
              </a:ext>
            </a:extLst>
          </p:cNvPr>
          <p:cNvSpPr txBox="1"/>
          <p:nvPr/>
        </p:nvSpPr>
        <p:spPr>
          <a:xfrm>
            <a:off x="2715768" y="2228671"/>
            <a:ext cx="65457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MYRTLE BEACH SOUTH CAROLINA</a:t>
            </a:r>
          </a:p>
          <a:p>
            <a:r>
              <a:rPr lang="en-US" sz="3600" dirty="0"/>
              <a:t>                   Build to Suits</a:t>
            </a:r>
          </a:p>
        </p:txBody>
      </p:sp>
    </p:spTree>
    <p:extLst>
      <p:ext uri="{BB962C8B-B14F-4D97-AF65-F5344CB8AC3E}">
        <p14:creationId xmlns:p14="http://schemas.microsoft.com/office/powerpoint/2010/main" val="22551954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ircuit, electronics&#10;&#10;Description automatically generated">
            <a:extLst>
              <a:ext uri="{FF2B5EF4-FFF2-40B4-BE49-F238E27FC236}">
                <a16:creationId xmlns:a16="http://schemas.microsoft.com/office/drawing/2014/main" id="{62B3B03D-6F33-484B-B4F0-5C458A778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61" y="431800"/>
            <a:ext cx="11050859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626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mall house in front of a building&#10;&#10;Description automatically generated">
            <a:extLst>
              <a:ext uri="{FF2B5EF4-FFF2-40B4-BE49-F238E27FC236}">
                <a16:creationId xmlns:a16="http://schemas.microsoft.com/office/drawing/2014/main" id="{38C807BA-3748-4BCB-A13C-B5F3FA2A2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2" y="431800"/>
            <a:ext cx="11050859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861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it board&#10;&#10;Description automatically generated">
            <a:extLst>
              <a:ext uri="{FF2B5EF4-FFF2-40B4-BE49-F238E27FC236}">
                <a16:creationId xmlns:a16="http://schemas.microsoft.com/office/drawing/2014/main" id="{B2D2E82A-9F8B-4421-83E1-6D6F02999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6" y="431800"/>
            <a:ext cx="11283696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767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the side of a road&#10;&#10;Description automatically generated">
            <a:extLst>
              <a:ext uri="{FF2B5EF4-FFF2-40B4-BE49-F238E27FC236}">
                <a16:creationId xmlns:a16="http://schemas.microsoft.com/office/drawing/2014/main" id="{DE0B55B3-48E0-4719-82EC-86F12DE79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" y="431800"/>
            <a:ext cx="11320272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577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ip, building&#10;&#10;Description automatically generated">
            <a:extLst>
              <a:ext uri="{FF2B5EF4-FFF2-40B4-BE49-F238E27FC236}">
                <a16:creationId xmlns:a16="http://schemas.microsoft.com/office/drawing/2014/main" id="{A6E529EB-4A02-4738-AEF6-EC7FE18C0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" y="431800"/>
            <a:ext cx="11384280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574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reet filled with traffic surrounded by tall buildings&#10;&#10;Description automatically generated">
            <a:extLst>
              <a:ext uri="{FF2B5EF4-FFF2-40B4-BE49-F238E27FC236}">
                <a16:creationId xmlns:a16="http://schemas.microsoft.com/office/drawing/2014/main" id="{4D6B6878-5708-49BF-8430-E65B34403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" y="431800"/>
            <a:ext cx="11329416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678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building, water, man&#10;&#10;Description automatically generated">
            <a:extLst>
              <a:ext uri="{FF2B5EF4-FFF2-40B4-BE49-F238E27FC236}">
                <a16:creationId xmlns:a16="http://schemas.microsoft.com/office/drawing/2014/main" id="{3C3FFE97-9D8C-4532-A01D-34666193B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1800"/>
            <a:ext cx="11256264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8263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white building&#10;&#10;Description automatically generated">
            <a:extLst>
              <a:ext uri="{FF2B5EF4-FFF2-40B4-BE49-F238E27FC236}">
                <a16:creationId xmlns:a16="http://schemas.microsoft.com/office/drawing/2014/main" id="{1FC340BE-4C31-458B-9FD0-9E80383F6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" y="431800"/>
            <a:ext cx="11393424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203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416597-7FEB-4AB6-BE49-6E256C77A182}"/>
              </a:ext>
            </a:extLst>
          </p:cNvPr>
          <p:cNvSpPr txBox="1"/>
          <p:nvPr/>
        </p:nvSpPr>
        <p:spPr>
          <a:xfrm>
            <a:off x="1115736" y="520117"/>
            <a:ext cx="10637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Twin Rivers Residential, </a:t>
            </a:r>
            <a:r>
              <a:rPr lang="en-US" sz="3600" b="1" dirty="0" err="1"/>
              <a:t>Foscoe</a:t>
            </a:r>
            <a:r>
              <a:rPr lang="en-US" sz="3600" b="1" dirty="0"/>
              <a:t>, North Carolina</a:t>
            </a:r>
          </a:p>
          <a:p>
            <a:r>
              <a:rPr lang="en-US" sz="3600" b="1" dirty="0"/>
              <a:t>Build-to-Suit Projects (Southeast and Mid-West)</a:t>
            </a:r>
          </a:p>
        </p:txBody>
      </p:sp>
    </p:spTree>
    <p:extLst>
      <p:ext uri="{BB962C8B-B14F-4D97-AF65-F5344CB8AC3E}">
        <p14:creationId xmlns:p14="http://schemas.microsoft.com/office/powerpoint/2010/main" val="3517110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a city street&#10;&#10;Description automatically generated">
            <a:extLst>
              <a:ext uri="{FF2B5EF4-FFF2-40B4-BE49-F238E27FC236}">
                <a16:creationId xmlns:a16="http://schemas.microsoft.com/office/drawing/2014/main" id="{041B1CFE-AF4F-45D4-A5F2-8BF752135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70" y="431800"/>
            <a:ext cx="11551640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532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6785BF-6748-4274-B722-9A2C28C1E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667" y="836341"/>
            <a:ext cx="10733995" cy="529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533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AB75BC-F98B-4F48-98F7-9D6E37FBB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41" y="713678"/>
            <a:ext cx="11039707" cy="547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0984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95F0F9-72F3-4936-A7BB-D8A74ADD4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156" y="646241"/>
            <a:ext cx="10482146" cy="53977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39B2BD-1FB9-428A-917F-62987043ED89}"/>
              </a:ext>
            </a:extLst>
          </p:cNvPr>
          <p:cNvSpPr txBox="1"/>
          <p:nvPr/>
        </p:nvSpPr>
        <p:spPr>
          <a:xfrm>
            <a:off x="2955073" y="276909"/>
            <a:ext cx="9110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Hooters of America  1712 Village West Parkway, Kansas City, KS </a:t>
            </a:r>
          </a:p>
        </p:txBody>
      </p:sp>
    </p:spTree>
    <p:extLst>
      <p:ext uri="{BB962C8B-B14F-4D97-AF65-F5344CB8AC3E}">
        <p14:creationId xmlns:p14="http://schemas.microsoft.com/office/powerpoint/2010/main" val="35468771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6E4BC6-1758-4B7B-98A8-E9334C9E6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922" y="770239"/>
            <a:ext cx="10872439" cy="56194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33E25C-BEB6-4143-A70D-5F420B6C74F9}"/>
              </a:ext>
            </a:extLst>
          </p:cNvPr>
          <p:cNvSpPr txBox="1"/>
          <p:nvPr/>
        </p:nvSpPr>
        <p:spPr>
          <a:xfrm>
            <a:off x="3044283" y="283686"/>
            <a:ext cx="6947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Hooters of America  6100 Southwest Tenth Street, Topeka, KS</a:t>
            </a:r>
          </a:p>
        </p:txBody>
      </p:sp>
    </p:spTree>
    <p:extLst>
      <p:ext uri="{BB962C8B-B14F-4D97-AF65-F5344CB8AC3E}">
        <p14:creationId xmlns:p14="http://schemas.microsoft.com/office/powerpoint/2010/main" val="22012989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C7A58-9A1C-4958-B96E-5AA5F2ECE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898" y="791738"/>
            <a:ext cx="11574965" cy="55198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A9FF6F-DC65-4B74-971A-B74AC89DA96F}"/>
              </a:ext>
            </a:extLst>
          </p:cNvPr>
          <p:cNvSpPr txBox="1"/>
          <p:nvPr/>
        </p:nvSpPr>
        <p:spPr>
          <a:xfrm>
            <a:off x="3001536" y="351935"/>
            <a:ext cx="6188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Hooters of America  2701 Eastern Blvd., Montgomery, AL </a:t>
            </a:r>
          </a:p>
        </p:txBody>
      </p:sp>
    </p:spTree>
    <p:extLst>
      <p:ext uri="{BB962C8B-B14F-4D97-AF65-F5344CB8AC3E}">
        <p14:creationId xmlns:p14="http://schemas.microsoft.com/office/powerpoint/2010/main" val="6084326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74F0C9-CD0A-4DB3-9C00-56C469090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527" y="791737"/>
            <a:ext cx="10827834" cy="55979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17FA1C-9D13-416B-9E2C-9D284FF6EF74}"/>
              </a:ext>
            </a:extLst>
          </p:cNvPr>
          <p:cNvSpPr txBox="1"/>
          <p:nvPr/>
        </p:nvSpPr>
        <p:spPr>
          <a:xfrm>
            <a:off x="3640873" y="422405"/>
            <a:ext cx="4951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What-A-Burger 8700 </a:t>
            </a:r>
            <a:r>
              <a:rPr lang="en-US" b="1" dirty="0" err="1"/>
              <a:t>Ulmerton</a:t>
            </a:r>
            <a:r>
              <a:rPr lang="en-US" b="1" dirty="0"/>
              <a:t> Road, Largo, FL </a:t>
            </a:r>
          </a:p>
        </p:txBody>
      </p:sp>
    </p:spTree>
    <p:extLst>
      <p:ext uri="{BB962C8B-B14F-4D97-AF65-F5344CB8AC3E}">
        <p14:creationId xmlns:p14="http://schemas.microsoft.com/office/powerpoint/2010/main" val="40612881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85F50E-2744-4CBA-A09D-CC1DDFB89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71" y="886968"/>
            <a:ext cx="10861288" cy="53800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8DB607-B1EC-496A-A4C5-73DB6C1E5A0C}"/>
              </a:ext>
            </a:extLst>
          </p:cNvPr>
          <p:cNvSpPr txBox="1"/>
          <p:nvPr/>
        </p:nvSpPr>
        <p:spPr>
          <a:xfrm>
            <a:off x="3681687" y="406349"/>
            <a:ext cx="4791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What-A-Burger 8700 </a:t>
            </a:r>
            <a:r>
              <a:rPr lang="en-US" b="1" dirty="0" err="1"/>
              <a:t>Ulmerton</a:t>
            </a:r>
            <a:r>
              <a:rPr lang="en-US" b="1" dirty="0"/>
              <a:t> Road, Largo, FL </a:t>
            </a:r>
          </a:p>
        </p:txBody>
      </p:sp>
    </p:spTree>
    <p:extLst>
      <p:ext uri="{BB962C8B-B14F-4D97-AF65-F5344CB8AC3E}">
        <p14:creationId xmlns:p14="http://schemas.microsoft.com/office/powerpoint/2010/main" val="5071752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F24ADC-2375-467C-9D18-BA6FAAFD2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76" y="731520"/>
            <a:ext cx="11128248" cy="56144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0F598E-4CE0-4EB4-88C4-470D5B59A67C}"/>
              </a:ext>
            </a:extLst>
          </p:cNvPr>
          <p:cNvSpPr txBox="1"/>
          <p:nvPr/>
        </p:nvSpPr>
        <p:spPr>
          <a:xfrm>
            <a:off x="2231136" y="265176"/>
            <a:ext cx="7168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Fresenius Medical Care Dialysis Center 1159 Glendale Road, Galax, VA</a:t>
            </a:r>
          </a:p>
        </p:txBody>
      </p:sp>
    </p:spTree>
    <p:extLst>
      <p:ext uri="{BB962C8B-B14F-4D97-AF65-F5344CB8AC3E}">
        <p14:creationId xmlns:p14="http://schemas.microsoft.com/office/powerpoint/2010/main" val="15821162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8367CF-D514-4414-9CB1-C00128FF9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84" y="694944"/>
            <a:ext cx="11128248" cy="56875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E0BBD7-0DD0-49C4-B140-3FCD85FC510E}"/>
              </a:ext>
            </a:extLst>
          </p:cNvPr>
          <p:cNvSpPr txBox="1"/>
          <p:nvPr/>
        </p:nvSpPr>
        <p:spPr>
          <a:xfrm>
            <a:off x="3154680" y="290822"/>
            <a:ext cx="5422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Bojangle’s</a:t>
            </a:r>
            <a:r>
              <a:rPr lang="en-US" b="1" dirty="0"/>
              <a:t>  1568 Indian Trail-Lilburn Rd., Norcross, GA </a:t>
            </a:r>
          </a:p>
        </p:txBody>
      </p:sp>
    </p:spTree>
    <p:extLst>
      <p:ext uri="{BB962C8B-B14F-4D97-AF65-F5344CB8AC3E}">
        <p14:creationId xmlns:p14="http://schemas.microsoft.com/office/powerpoint/2010/main" val="39791664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5E756D-6F9A-4E04-95B7-C7F0BCC43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" y="758952"/>
            <a:ext cx="11018520" cy="55046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B8283E-7BA8-4E79-A7CA-184722D97C57}"/>
              </a:ext>
            </a:extLst>
          </p:cNvPr>
          <p:cNvSpPr txBox="1"/>
          <p:nvPr/>
        </p:nvSpPr>
        <p:spPr>
          <a:xfrm>
            <a:off x="3200400" y="389620"/>
            <a:ext cx="4690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Walgreens  1990 McCray’s Mill Rd. Sumter, S.C. </a:t>
            </a:r>
          </a:p>
        </p:txBody>
      </p:sp>
    </p:spTree>
    <p:extLst>
      <p:ext uri="{BB962C8B-B14F-4D97-AF65-F5344CB8AC3E}">
        <p14:creationId xmlns:p14="http://schemas.microsoft.com/office/powerpoint/2010/main" val="1393703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the side of a road&#10;&#10;Description automatically generated">
            <a:extLst>
              <a:ext uri="{FF2B5EF4-FFF2-40B4-BE49-F238E27FC236}">
                <a16:creationId xmlns:a16="http://schemas.microsoft.com/office/drawing/2014/main" id="{9AA7DAE9-58C1-4CA4-A058-E46C8EFC9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71" y="431800"/>
            <a:ext cx="11442584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570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A44780-5DCE-40A2-B954-D51AE3992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76" y="780812"/>
            <a:ext cx="10826496" cy="56565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BC1C26-D2B5-4159-AE0E-7D552BECD3A6}"/>
              </a:ext>
            </a:extLst>
          </p:cNvPr>
          <p:cNvSpPr txBox="1"/>
          <p:nvPr/>
        </p:nvSpPr>
        <p:spPr>
          <a:xfrm>
            <a:off x="3264408" y="411480"/>
            <a:ext cx="608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Quaker Steak and Lube 590 Chamber Dr. Milford, OH </a:t>
            </a:r>
          </a:p>
        </p:txBody>
      </p:sp>
    </p:spTree>
    <p:extLst>
      <p:ext uri="{BB962C8B-B14F-4D97-AF65-F5344CB8AC3E}">
        <p14:creationId xmlns:p14="http://schemas.microsoft.com/office/powerpoint/2010/main" val="21626941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BC683E-3C02-4B60-BB6A-2A4829C21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44" y="841248"/>
            <a:ext cx="10917936" cy="55412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E43A92-57DB-477F-BC1A-6311F7CB7027}"/>
              </a:ext>
            </a:extLst>
          </p:cNvPr>
          <p:cNvSpPr txBox="1"/>
          <p:nvPr/>
        </p:nvSpPr>
        <p:spPr>
          <a:xfrm>
            <a:off x="3209544" y="384048"/>
            <a:ext cx="7059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Quaker Steak and Lube 2931 Mountaineer Blvd. Charleston, WV </a:t>
            </a:r>
          </a:p>
        </p:txBody>
      </p:sp>
    </p:spTree>
    <p:extLst>
      <p:ext uri="{BB962C8B-B14F-4D97-AF65-F5344CB8AC3E}">
        <p14:creationId xmlns:p14="http://schemas.microsoft.com/office/powerpoint/2010/main" val="2223617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the side of a road&#10;&#10;Description automatically generated">
            <a:extLst>
              <a:ext uri="{FF2B5EF4-FFF2-40B4-BE49-F238E27FC236}">
                <a16:creationId xmlns:a16="http://schemas.microsoft.com/office/drawing/2014/main" id="{9A31CD16-BC6A-4CA3-BDCE-FE6625B4A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96" y="431800"/>
            <a:ext cx="11532637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25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the side of a road&#10;&#10;Description automatically generated">
            <a:extLst>
              <a:ext uri="{FF2B5EF4-FFF2-40B4-BE49-F238E27FC236}">
                <a16:creationId xmlns:a16="http://schemas.microsoft.com/office/drawing/2014/main" id="{98FE48DA-3670-4F67-97A1-F022F8AD3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24" y="431800"/>
            <a:ext cx="11346025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609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75831CD34FBB4582E4B2E2968FC175" ma:contentTypeVersion="10" ma:contentTypeDescription="Create a new document." ma:contentTypeScope="" ma:versionID="b632c53e647064545f95dda1374a4c5d">
  <xsd:schema xmlns:xsd="http://www.w3.org/2001/XMLSchema" xmlns:xs="http://www.w3.org/2001/XMLSchema" xmlns:p="http://schemas.microsoft.com/office/2006/metadata/properties" xmlns:ns2="887f6074-0e43-4bb9-873b-ce5c41aecda0" targetNamespace="http://schemas.microsoft.com/office/2006/metadata/properties" ma:root="true" ma:fieldsID="bed5b75d349c2c1126f1029364334bd6" ns2:_="">
    <xsd:import namespace="887f6074-0e43-4bb9-873b-ce5c41aecd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7f6074-0e43-4bb9-873b-ce5c41aecd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431BBF-344C-423D-B1BC-93B4B85E698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E97CBD8-0F49-46C3-AF4A-91CB76C5DF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7f6074-0e43-4bb9-873b-ce5c41aecd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1273B7B-279F-4D0C-AD1F-3A75F081DDF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201</Words>
  <Application>Microsoft Office PowerPoint</Application>
  <PresentationFormat>Widescreen</PresentationFormat>
  <Paragraphs>27</Paragraphs>
  <Slides>71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Gardner</dc:creator>
  <cp:lastModifiedBy>William Burk</cp:lastModifiedBy>
  <cp:revision>91</cp:revision>
  <dcterms:created xsi:type="dcterms:W3CDTF">2019-11-13T19:19:47Z</dcterms:created>
  <dcterms:modified xsi:type="dcterms:W3CDTF">2021-09-06T14:11:42Z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0x010100B675831CD34FBB4582E4B2E2968FC175</vt:lpwstr>
  </property>
</Properties>
</file>